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60" r:id="rId2"/>
    <p:sldId id="258" r:id="rId3"/>
    <p:sldId id="261" r:id="rId4"/>
    <p:sldId id="298" r:id="rId5"/>
    <p:sldId id="299" r:id="rId6"/>
    <p:sldId id="259" r:id="rId7"/>
    <p:sldId id="264" r:id="rId8"/>
    <p:sldId id="271" r:id="rId9"/>
    <p:sldId id="272" r:id="rId10"/>
    <p:sldId id="296" r:id="rId11"/>
    <p:sldId id="273" r:id="rId12"/>
    <p:sldId id="274" r:id="rId13"/>
    <p:sldId id="275" r:id="rId14"/>
    <p:sldId id="297" r:id="rId15"/>
    <p:sldId id="276" r:id="rId16"/>
    <p:sldId id="278" r:id="rId17"/>
    <p:sldId id="279" r:id="rId18"/>
    <p:sldId id="27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0" r:id="rId27"/>
    <p:sldId id="287" r:id="rId28"/>
    <p:sldId id="291" r:id="rId29"/>
    <p:sldId id="289" r:id="rId30"/>
    <p:sldId id="292" r:id="rId31"/>
    <p:sldId id="293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7" autoAdjust="0"/>
    <p:restoredTop sz="94660" autoAdjust="0"/>
  </p:normalViewPr>
  <p:slideViewPr>
    <p:cSldViewPr snapToGrid="0">
      <p:cViewPr>
        <p:scale>
          <a:sx n="77" d="100"/>
          <a:sy n="77" d="100"/>
        </p:scale>
        <p:origin x="-438" y="-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7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2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83353" y="2736850"/>
            <a:ext cx="10949517" cy="981075"/>
          </a:xfr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pic>
        <p:nvPicPr>
          <p:cNvPr id="2" name="Picture 1" descr="HEADER TEMP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635" cy="595630"/>
          </a:xfrm>
          <a:prstGeom prst="rect">
            <a:avLst/>
          </a:prstGeom>
        </p:spPr>
      </p:pic>
      <p:pic>
        <p:nvPicPr>
          <p:cNvPr id="5" name="Picture 4" descr="cdc_logo-removebg-preview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035" y="-17780"/>
            <a:ext cx="583565" cy="538480"/>
          </a:xfrm>
          <a:prstGeom prst="rect">
            <a:avLst/>
          </a:prstGeom>
        </p:spPr>
      </p:pic>
      <p:pic>
        <p:nvPicPr>
          <p:cNvPr id="4" name="Picture 3" descr="pnc_logo-removebg-preview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3565" y="0"/>
            <a:ext cx="545465" cy="524510"/>
          </a:xfrm>
          <a:prstGeom prst="rect">
            <a:avLst/>
          </a:prstGeom>
        </p:spPr>
      </p:pic>
      <p:pic>
        <p:nvPicPr>
          <p:cNvPr id="6" name="Picture 5" descr="ROTC_LOGO-removebg-preview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9030" y="-33020"/>
            <a:ext cx="570865" cy="568960"/>
          </a:xfrm>
          <a:prstGeom prst="rect">
            <a:avLst/>
          </a:prstGeom>
        </p:spPr>
      </p:pic>
      <p:pic>
        <p:nvPicPr>
          <p:cNvPr id="8" name="Picture 7" descr="FOOTER TEMP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02235" y="6292850"/>
            <a:ext cx="12413615" cy="650875"/>
          </a:xfrm>
          <a:prstGeom prst="rect">
            <a:avLst/>
          </a:prstGeom>
        </p:spPr>
      </p:pic>
      <p:pic>
        <p:nvPicPr>
          <p:cNvPr id="25" name="Picture 58" descr="Macintosh HD:Users:scbagsmo:Documents:Work:16. Pictures:Trinity Logo Colored:Awards Logo2.png"/>
          <p:cNvPicPr/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0" b="18509"/>
          <a:stretch>
            <a:fillRect/>
          </a:stretch>
        </p:blipFill>
        <p:spPr>
          <a:xfrm>
            <a:off x="3343910" y="6314440"/>
            <a:ext cx="1334770" cy="61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temmm"/>
          <p:cNvPicPr>
            <a:picLocks noChangeAspect="1"/>
          </p:cNvPicPr>
          <p:nvPr userDrawn="1"/>
        </p:nvPicPr>
        <p:blipFill>
          <a:blip r:embed="rId9">
            <a:alphaModFix amt="33000"/>
          </a:blip>
          <a:stretch>
            <a:fillRect/>
          </a:stretch>
        </p:blipFill>
        <p:spPr>
          <a:xfrm>
            <a:off x="-102235" y="590550"/>
            <a:ext cx="12294235" cy="564769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3" name="Picture 2" descr="ROTC_LOGO-removebg-preview"/>
          <p:cNvPicPr>
            <a:picLocks noChangeAspect="1"/>
          </p:cNvPicPr>
          <p:nvPr userDrawn="1"/>
        </p:nvPicPr>
        <p:blipFill>
          <a:blip r:embed="rId6">
            <a:alphaModFix amt="38000"/>
          </a:blip>
          <a:stretch>
            <a:fillRect/>
          </a:stretch>
        </p:blipFill>
        <p:spPr>
          <a:xfrm>
            <a:off x="7770495" y="1546860"/>
            <a:ext cx="3811905" cy="3793490"/>
          </a:xfrm>
          <a:prstGeom prst="rect">
            <a:avLst/>
          </a:prstGeom>
          <a:effectLst/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27305"/>
            <a:ext cx="12192000" cy="17246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27305"/>
            <a:ext cx="12192000" cy="17246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27305"/>
            <a:ext cx="12192000" cy="17246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27305"/>
            <a:ext cx="12192000" cy="17246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fld id="{63A1C593-65D0-4073-BCC9-577B9352EA9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38570"/>
            <a:ext cx="12192000" cy="51879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en-US" altLang="zh-CN" dirty="0"/>
          </a:p>
        </p:txBody>
      </p:sp>
      <p:sp>
        <p:nvSpPr>
          <p:cNvPr id="9" name="Text Box 8"/>
          <p:cNvSpPr txBox="1"/>
          <p:nvPr userDrawn="1"/>
        </p:nvSpPr>
        <p:spPr>
          <a:xfrm>
            <a:off x="6649720" y="-3860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temmm"/>
          <p:cNvPicPr>
            <a:picLocks noChangeAspect="1"/>
          </p:cNvPicPr>
          <p:nvPr userDrawn="1"/>
        </p:nvPicPr>
        <p:blipFill>
          <a:blip r:embed="rId15">
            <a:alphaModFix amt="33000"/>
          </a:blip>
          <a:stretch>
            <a:fillRect/>
          </a:stretch>
        </p:blipFill>
        <p:spPr>
          <a:xfrm>
            <a:off x="0" y="671830"/>
            <a:ext cx="12192000" cy="564769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2" name="Picture 1" descr="HEADER TEMP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35" y="-15875"/>
            <a:ext cx="12192000" cy="595630"/>
          </a:xfrm>
          <a:prstGeom prst="rect">
            <a:avLst/>
          </a:prstGeom>
        </p:spPr>
      </p:pic>
      <p:pic>
        <p:nvPicPr>
          <p:cNvPr id="3" name="Picture 2" descr="ROTC_LOGO-removebg-preview"/>
          <p:cNvPicPr>
            <a:picLocks noChangeAspect="1"/>
          </p:cNvPicPr>
          <p:nvPr userDrawn="1"/>
        </p:nvPicPr>
        <p:blipFill>
          <a:blip r:embed="rId17">
            <a:alphaModFix amt="38000"/>
          </a:blip>
          <a:stretch>
            <a:fillRect/>
          </a:stretch>
        </p:blipFill>
        <p:spPr>
          <a:xfrm>
            <a:off x="7770495" y="1532255"/>
            <a:ext cx="3811905" cy="3793490"/>
          </a:xfrm>
          <a:prstGeom prst="rect">
            <a:avLst/>
          </a:prstGeom>
          <a:effectLst/>
        </p:spPr>
      </p:pic>
      <p:pic>
        <p:nvPicPr>
          <p:cNvPr id="6" name="Picture 5" descr="ROTC_LOGO-removebg-preview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29030" y="-33020"/>
            <a:ext cx="570865" cy="568960"/>
          </a:xfrm>
          <a:prstGeom prst="rect">
            <a:avLst/>
          </a:prstGeom>
        </p:spPr>
      </p:pic>
      <p:pic>
        <p:nvPicPr>
          <p:cNvPr id="5" name="Picture 4" descr="cdc_logo-removebg-preview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035" y="-17780"/>
            <a:ext cx="583565" cy="538480"/>
          </a:xfrm>
          <a:prstGeom prst="rect">
            <a:avLst/>
          </a:prstGeom>
        </p:spPr>
      </p:pic>
      <p:pic>
        <p:nvPicPr>
          <p:cNvPr id="4" name="Picture 3" descr="pnc_logo-removebg-preview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83565" y="0"/>
            <a:ext cx="545465" cy="524510"/>
          </a:xfrm>
          <a:prstGeom prst="rect">
            <a:avLst/>
          </a:prstGeom>
        </p:spPr>
      </p:pic>
      <p:pic>
        <p:nvPicPr>
          <p:cNvPr id="8" name="Picture 7" descr="FOOTER TEMP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02235" y="6292850"/>
            <a:ext cx="12413615" cy="650875"/>
          </a:xfrm>
          <a:prstGeom prst="rect">
            <a:avLst/>
          </a:prstGeom>
        </p:spPr>
      </p:pic>
      <p:pic>
        <p:nvPicPr>
          <p:cNvPr id="25" name="Picture 58" descr="Macintosh HD:Users:scbagsmo:Documents:Work:16. Pictures:Trinity Logo Colored:Awards Logo2.png"/>
          <p:cNvPicPr/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0" b="18509"/>
          <a:stretch>
            <a:fillRect/>
          </a:stretch>
        </p:blipFill>
        <p:spPr>
          <a:xfrm>
            <a:off x="3343910" y="6314440"/>
            <a:ext cx="1334770" cy="614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1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72614" y="3685717"/>
            <a:ext cx="77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PAMANTASAN NG CABUYAO ROTC UNIT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423" y="4147382"/>
            <a:ext cx="8063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ORGANIZATION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33997" y="4837826"/>
            <a:ext cx="77902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Bryan General T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Rendon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 (Res)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8522" y="4877766"/>
            <a:ext cx="70004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Nickerson M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Regonay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 (Res)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GMA INSTRUCTOR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43" y="831125"/>
            <a:ext cx="2790825" cy="422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3513" y="5262946"/>
            <a:ext cx="68654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Loiue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John I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Sican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 (Res)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GMA INSTRUCTOR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8" y="957907"/>
            <a:ext cx="2873828" cy="4305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9015" y="5081665"/>
            <a:ext cx="88741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Archimedes Jarod R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Argosino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 (Res)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GMA INSTRUCTOR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5"/>
          <a:stretch>
            <a:fillRect/>
          </a:stretch>
        </p:blipFill>
        <p:spPr>
          <a:xfrm>
            <a:off x="4102877" y="1112716"/>
            <a:ext cx="3394883" cy="396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9015" y="5081665"/>
            <a:ext cx="88741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Jhester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Barcellano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 (Res)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GMA INSTRUCTOR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3572" y="5113244"/>
            <a:ext cx="74351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Andrea G Villanueva PA (Res)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GMA INSTRUCTOR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58" y="679208"/>
            <a:ext cx="3006947" cy="4434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8327" y="5006794"/>
            <a:ext cx="61309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PFC ROMMEL  D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ZAPUES (INF) PA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NCO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10" y="1238598"/>
            <a:ext cx="3844211" cy="376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9232" y="5207617"/>
            <a:ext cx="99084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C/COL STEPHANIE NICOLE CRISTINOR (ROTC) 1CL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CORPS COMMANDER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37" y="1066591"/>
            <a:ext cx="4141026" cy="4141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4046" y="5137966"/>
            <a:ext cx="89491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C/LTC REINHEART M RULONA (ROTC) 1CL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CORPS EXECUTIVE OFFICER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675999254774"/>
          <p:cNvPicPr>
            <a:picLocks noChangeAspect="1"/>
          </p:cNvPicPr>
          <p:nvPr/>
        </p:nvPicPr>
        <p:blipFill>
          <a:blip r:embed="rId2"/>
          <a:srcRect t="7588" r="1567"/>
          <a:stretch>
            <a:fillRect/>
          </a:stretch>
        </p:blipFill>
        <p:spPr>
          <a:xfrm>
            <a:off x="4413885" y="992505"/>
            <a:ext cx="3311525" cy="4145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3928" y="5252662"/>
            <a:ext cx="88457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C/LTC MARICEL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REBATO (ROTC) 1CL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CORPS ADJUTANT/PERSONNEL OFFICER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74" y="1598839"/>
            <a:ext cx="3274832" cy="3495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1964593" y="5074887"/>
            <a:ext cx="7730950" cy="861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 SAMUEL B MANZANO INF (GSC) </a:t>
            </a:r>
            <a:r>
              <a:rPr lang="it-IT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  </a:t>
            </a:r>
            <a:r>
              <a:rPr lang="it-IT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ACTING</a:t>
            </a:r>
            <a:r>
              <a:rPr lang="it-IT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31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COMMANDER </a:t>
            </a:r>
            <a:r>
              <a:rPr lang="en-US" sz="2400" b="1" spc="3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RESCOM, 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4" y="726317"/>
            <a:ext cx="3237918" cy="412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4066" y="5231623"/>
            <a:ext cx="92189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C/LTC LORY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JAYNE T ALCANTARA (ROTC) 1CL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CORPS INTELLIGENCE OFFICER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73" y="783190"/>
            <a:ext cx="3339803" cy="4448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3652" y="5291527"/>
            <a:ext cx="788482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C/LTC MARVIN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MARASIGAN (ROTC) 1CL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CORPS OPERATION OFFICER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66" y="866921"/>
            <a:ext cx="3317955" cy="4424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3867" y="5231567"/>
            <a:ext cx="82745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C/LTC PAMELA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NICOLE G RAMOS (ROTC) 1CL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CORPS LOGISTIC OFFICER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0" t="20721" r="32303" b="54054"/>
          <a:stretch>
            <a:fillRect/>
          </a:stretch>
        </p:blipFill>
        <p:spPr>
          <a:xfrm>
            <a:off x="3959535" y="1285101"/>
            <a:ext cx="4205132" cy="3798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8897" y="5186596"/>
            <a:ext cx="84694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C/LTC DHANNA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FERNANDEZ (ROTC) 1CL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CORPS CMO OFFICER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79" y="1045672"/>
            <a:ext cx="3691555" cy="4048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8898" y="5321507"/>
            <a:ext cx="83645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C/MAJ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BRYAN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JUSTINE L NUNAG (ROTC) 1CL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BATTALION COMMANDER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1675999254781"/>
          <p:cNvPicPr>
            <a:picLocks noChangeAspect="1"/>
          </p:cNvPicPr>
          <p:nvPr/>
        </p:nvPicPr>
        <p:blipFill>
          <a:blip r:embed="rId2"/>
          <a:srcRect t="12657" r="5995"/>
          <a:stretch>
            <a:fillRect/>
          </a:stretch>
        </p:blipFill>
        <p:spPr>
          <a:xfrm>
            <a:off x="4182110" y="1158875"/>
            <a:ext cx="3176270" cy="393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201" y="5393031"/>
            <a:ext cx="89341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C/CPT JHON EMMANUEL  L  DADIVAS (ROTC) 2CL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BATTALION EXECUTIVE OFFICER / OPERATION OFFICER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162" y="790832"/>
            <a:ext cx="4510216" cy="4510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978" y="5265056"/>
            <a:ext cx="91090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C/CPT MA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CHRISTINA C TANGUILAN (ROTC) 2CL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BATTALION ADJUTANT / INTELLIGENCE OFFICER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330060975_1838738489829773_8349095600400638631_n"/>
          <p:cNvPicPr>
            <a:picLocks noChangeAspect="1"/>
          </p:cNvPicPr>
          <p:nvPr/>
        </p:nvPicPr>
        <p:blipFill>
          <a:blip r:embed="rId2"/>
          <a:srcRect t="10368"/>
          <a:stretch>
            <a:fillRect/>
          </a:stretch>
        </p:blipFill>
        <p:spPr>
          <a:xfrm>
            <a:off x="4239260" y="1114425"/>
            <a:ext cx="3273425" cy="415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3946" y="5366479"/>
            <a:ext cx="91493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C/CPT CHARLES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WINMAR B SANGUIR (ROTC) 2CL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BATTALION LOGISTIC / CMO OFFICER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20230210_150037"/>
          <p:cNvPicPr>
            <a:picLocks noChangeAspect="1"/>
          </p:cNvPicPr>
          <p:nvPr/>
        </p:nvPicPr>
        <p:blipFill>
          <a:blip r:embed="rId2"/>
          <a:srcRect t="11279" r="252"/>
          <a:stretch>
            <a:fillRect/>
          </a:stretch>
        </p:blipFill>
        <p:spPr>
          <a:xfrm>
            <a:off x="4160520" y="1007745"/>
            <a:ext cx="3674745" cy="435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8859" y="5258118"/>
            <a:ext cx="86193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C/MAJ JOANNE D ALINSUNURIN (ROTC)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1CL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BATTALION COMMANDER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68" y="1408013"/>
            <a:ext cx="3850105" cy="3850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3869" y="5330439"/>
            <a:ext cx="876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C/CPT ANGELICA A MISLANG (ROTC) 2CL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BATTALION EXECUTIVE / ADJUTANT OFFICER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309" y="1100701"/>
            <a:ext cx="4232366" cy="4232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939" y="5337459"/>
            <a:ext cx="8240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RAMIL B ANOYO INF (GSC) PA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COMMANDER 4RCDG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256" y="674558"/>
            <a:ext cx="3685474" cy="4767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3652" y="5333067"/>
            <a:ext cx="82851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C/CPT GION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PAULO SANGUIR (ROTC) 2CL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BATTALION INTELLIGENCE / OPERATION OFFICER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2" t="11958" r="25622" b="41002"/>
          <a:stretch>
            <a:fillRect/>
          </a:stretch>
        </p:blipFill>
        <p:spPr>
          <a:xfrm>
            <a:off x="3823335" y="1551667"/>
            <a:ext cx="4324865" cy="3753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3750" y="5359622"/>
            <a:ext cx="82595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C/CPT MARY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JOIE M PEDELLAGA (ROTC) 2CL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BATTALION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/ CMO OFFICER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20230210_150321"/>
          <p:cNvPicPr>
            <a:picLocks noChangeAspect="1"/>
          </p:cNvPicPr>
          <p:nvPr/>
        </p:nvPicPr>
        <p:blipFill>
          <a:blip r:embed="rId2"/>
          <a:srcRect t="15352" r="1775"/>
          <a:stretch>
            <a:fillRect/>
          </a:stretch>
        </p:blipFill>
        <p:spPr>
          <a:xfrm>
            <a:off x="4225290" y="1062355"/>
            <a:ext cx="3615690" cy="429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695" y="2848131"/>
            <a:ext cx="9973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84" y="1087395"/>
            <a:ext cx="3358052" cy="4067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1939" y="5337459"/>
            <a:ext cx="824010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ENGR FLORANTE M  ANDAYA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NSTP DIRECTOR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1939" y="5337459"/>
            <a:ext cx="82401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JAN WELHERN B RUFO 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ROTC COORDINATOR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056" y="992595"/>
            <a:ext cx="2749395" cy="418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33338" y="5434556"/>
            <a:ext cx="67905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CPT MYVEN M PRIMA (ART) PA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COMMANDANT  PNCROTCU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58" y="697282"/>
            <a:ext cx="3822703" cy="4737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8682" y="4811842"/>
            <a:ext cx="72552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2LT JOHNVHER E DOLLENTE PA (RES)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TACTICAL OFFICER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48313" y="813531"/>
            <a:ext cx="4175976" cy="3968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8522" y="4991724"/>
            <a:ext cx="69104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Krystal S Sato PA (Res)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646791" y="784070"/>
            <a:ext cx="4113928" cy="4027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3453" y="5081666"/>
            <a:ext cx="68654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Rico C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Lacadman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 (Res)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747540" y="764499"/>
            <a:ext cx="4077324" cy="4077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en Color">
  <a:themeElements>
    <a:clrScheme name="Green Color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347</Words>
  <Application>Microsoft Office PowerPoint</Application>
  <PresentationFormat>Custom</PresentationFormat>
  <Paragraphs>62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Green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EMMAN</dc:creator>
  <cp:lastModifiedBy>user</cp:lastModifiedBy>
  <cp:revision>62</cp:revision>
  <dcterms:created xsi:type="dcterms:W3CDTF">2022-08-31T13:39:00Z</dcterms:created>
  <dcterms:modified xsi:type="dcterms:W3CDTF">2023-02-10T12:34:22Z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F202701ED133467DBD107CC28847C76A</vt:lpwstr>
  </property>
  <property fmtid="{D5CDD505-2E9C-101B-9397-08002B2CF9AE}" pid="3" name="KSOProductBuildVer">
    <vt:lpwstr>1033-11.2.0.11440</vt:lpwstr>
  </property>
</Properties>
</file>